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54CC934-18CA-4A28-8FB6-B0B5042E908B}">
  <a:tblStyle styleId="{B54CC934-18CA-4A28-8FB6-B0B5042E90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76e3b5a8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76e3b5a8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76e3b5a8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76e3b5a8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76e3b5a8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76e3b5a8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76e3b5a8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76e3b5a8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76e3b5a8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76e3b5a8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76e3b5a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76e3b5a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76e3b5a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76e3b5a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76e3b5a8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76e3b5a8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76e3b5a8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76e3b5a8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76e3b5a8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76e3b5a8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76e3b5a8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76e3b5a8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76e3b5a8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76e3b5a8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2231075" y="415700"/>
            <a:ext cx="6380400" cy="75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Neemrana Circle</a:t>
            </a:r>
            <a:endParaRPr sz="4800"/>
          </a:p>
        </p:txBody>
      </p:sp>
      <p:pic>
        <p:nvPicPr>
          <p:cNvPr id="87" name="Google Shape;87;p13"/>
          <p:cNvPicPr preferRelativeResize="0"/>
          <p:nvPr/>
        </p:nvPicPr>
        <p:blipFill>
          <a:blip r:embed="rId3">
            <a:alphaModFix/>
          </a:blip>
          <a:stretch>
            <a:fillRect/>
          </a:stretch>
        </p:blipFill>
        <p:spPr>
          <a:xfrm>
            <a:off x="1" y="0"/>
            <a:ext cx="1934350" cy="1450775"/>
          </a:xfrm>
          <a:prstGeom prst="rect">
            <a:avLst/>
          </a:prstGeom>
          <a:noFill/>
          <a:ln>
            <a:noFill/>
          </a:ln>
        </p:spPr>
      </p:pic>
      <p:graphicFrame>
        <p:nvGraphicFramePr>
          <p:cNvPr id="88" name="Google Shape;88;p13"/>
          <p:cNvGraphicFramePr/>
          <p:nvPr/>
        </p:nvGraphicFramePr>
        <p:xfrm>
          <a:off x="2634900" y="1810750"/>
          <a:ext cx="3000000" cy="3000000"/>
        </p:xfrm>
        <a:graphic>
          <a:graphicData uri="http://schemas.openxmlformats.org/drawingml/2006/table">
            <a:tbl>
              <a:tblPr>
                <a:noFill/>
                <a:tableStyleId>{B54CC934-18CA-4A28-8FB6-B0B5042E908B}</a:tableStyleId>
              </a:tblPr>
              <a:tblGrid>
                <a:gridCol w="3155525"/>
                <a:gridCol w="3155525"/>
              </a:tblGrid>
              <a:tr h="420000">
                <a:tc>
                  <a:txBody>
                    <a:bodyPr>
                      <a:noAutofit/>
                    </a:bodyPr>
                    <a:lstStyle/>
                    <a:p>
                      <a:pPr indent="0" lvl="0" marL="0" rtl="0" algn="ctr">
                        <a:spcBef>
                          <a:spcPts val="0"/>
                        </a:spcBef>
                        <a:spcAft>
                          <a:spcPts val="0"/>
                        </a:spcAft>
                        <a:buNone/>
                      </a:pPr>
                      <a:r>
                        <a:rPr lang="en" sz="1700"/>
                        <a:t>Moksh Gupta</a:t>
                      </a:r>
                      <a:endParaRPr/>
                    </a:p>
                  </a:txBody>
                  <a:tcPr marT="91425" marB="91425" marR="91425" marL="91425"/>
                </a:tc>
                <a:tc>
                  <a:txBody>
                    <a:bodyPr>
                      <a:noAutofit/>
                    </a:bodyPr>
                    <a:lstStyle/>
                    <a:p>
                      <a:pPr indent="0" lvl="0" marL="0" rtl="0" algn="l">
                        <a:spcBef>
                          <a:spcPts val="0"/>
                        </a:spcBef>
                        <a:spcAft>
                          <a:spcPts val="0"/>
                        </a:spcAft>
                        <a:buNone/>
                      </a:pPr>
                      <a:r>
                        <a:rPr lang="en"/>
                        <a:t>moksh.gupta@st.niituniversity.in</a:t>
                      </a:r>
                      <a:endParaRPr/>
                    </a:p>
                  </a:txBody>
                  <a:tcPr marT="91425" marB="91425" marR="91425" marL="91425"/>
                </a:tc>
              </a:tr>
              <a:tr h="420000">
                <a:tc>
                  <a:txBody>
                    <a:bodyPr>
                      <a:noAutofit/>
                    </a:bodyPr>
                    <a:lstStyle/>
                    <a:p>
                      <a:pPr indent="0" lvl="0" marL="0" rtl="0" algn="ctr">
                        <a:spcBef>
                          <a:spcPts val="0"/>
                        </a:spcBef>
                        <a:spcAft>
                          <a:spcPts val="0"/>
                        </a:spcAft>
                        <a:buNone/>
                      </a:pPr>
                      <a:r>
                        <a:rPr lang="en" sz="1700"/>
                        <a:t>Nikhil Gahlot </a:t>
                      </a:r>
                      <a:endParaRPr sz="1700"/>
                    </a:p>
                  </a:txBody>
                  <a:tcPr marT="91425" marB="91425" marR="91425" marL="91425"/>
                </a:tc>
                <a:tc>
                  <a:txBody>
                    <a:bodyPr>
                      <a:noAutofit/>
                    </a:bodyPr>
                    <a:lstStyle/>
                    <a:p>
                      <a:pPr indent="0" lvl="0" marL="0" rtl="0" algn="l">
                        <a:spcBef>
                          <a:spcPts val="0"/>
                        </a:spcBef>
                        <a:spcAft>
                          <a:spcPts val="0"/>
                        </a:spcAft>
                        <a:buNone/>
                      </a:pPr>
                      <a:r>
                        <a:rPr lang="en"/>
                        <a:t>nikhil.gahlot@st.niituniversity.in</a:t>
                      </a:r>
                      <a:endParaRPr/>
                    </a:p>
                  </a:txBody>
                  <a:tcPr marT="91425" marB="91425" marR="91425" marL="91425"/>
                </a:tc>
              </a:tr>
              <a:tr h="420000">
                <a:tc>
                  <a:txBody>
                    <a:bodyPr>
                      <a:noAutofit/>
                    </a:bodyPr>
                    <a:lstStyle/>
                    <a:p>
                      <a:pPr indent="0" lvl="0" marL="0" rtl="0" algn="ctr">
                        <a:spcBef>
                          <a:spcPts val="0"/>
                        </a:spcBef>
                        <a:spcAft>
                          <a:spcPts val="0"/>
                        </a:spcAft>
                        <a:buNone/>
                      </a:pPr>
                      <a:r>
                        <a:rPr lang="en" sz="1700"/>
                        <a:t>Yash Agrawal </a:t>
                      </a:r>
                      <a:endParaRPr sz="1700"/>
                    </a:p>
                  </a:txBody>
                  <a:tcPr marT="91425" marB="91425" marR="91425" marL="91425"/>
                </a:tc>
                <a:tc>
                  <a:txBody>
                    <a:bodyPr>
                      <a:noAutofit/>
                    </a:bodyPr>
                    <a:lstStyle/>
                    <a:p>
                      <a:pPr indent="0" lvl="0" marL="0" rtl="0" algn="l">
                        <a:spcBef>
                          <a:spcPts val="0"/>
                        </a:spcBef>
                        <a:spcAft>
                          <a:spcPts val="0"/>
                        </a:spcAft>
                        <a:buNone/>
                      </a:pPr>
                      <a:r>
                        <a:rPr lang="en"/>
                        <a:t>yash.agrawal@st.niituniversity.in</a:t>
                      </a:r>
                      <a:endParaRPr/>
                    </a:p>
                  </a:txBody>
                  <a:tcPr marT="91425" marB="91425" marR="91425" marL="91425"/>
                </a:tc>
              </a:tr>
              <a:tr h="420000">
                <a:tc>
                  <a:txBody>
                    <a:bodyPr>
                      <a:noAutofit/>
                    </a:bodyPr>
                    <a:lstStyle/>
                    <a:p>
                      <a:pPr indent="0" lvl="0" marL="0" rtl="0" algn="ctr">
                        <a:spcBef>
                          <a:spcPts val="0"/>
                        </a:spcBef>
                        <a:spcAft>
                          <a:spcPts val="0"/>
                        </a:spcAft>
                        <a:buNone/>
                      </a:pPr>
                      <a:r>
                        <a:rPr lang="en" sz="1700"/>
                        <a:t>Gaurav Mundhra </a:t>
                      </a:r>
                      <a:endParaRPr sz="1700"/>
                    </a:p>
                  </a:txBody>
                  <a:tcPr marT="91425" marB="91425" marR="91425" marL="91425"/>
                </a:tc>
                <a:tc>
                  <a:txBody>
                    <a:bodyPr>
                      <a:noAutofit/>
                    </a:bodyPr>
                    <a:lstStyle/>
                    <a:p>
                      <a:pPr indent="0" lvl="0" marL="0" rtl="0" algn="l">
                        <a:spcBef>
                          <a:spcPts val="0"/>
                        </a:spcBef>
                        <a:spcAft>
                          <a:spcPts val="0"/>
                        </a:spcAft>
                        <a:buNone/>
                      </a:pPr>
                      <a:r>
                        <a:rPr lang="en"/>
                        <a:t>gaurav.m@st.niituniversity.in</a:t>
                      </a:r>
                      <a:endParaRPr/>
                    </a:p>
                  </a:txBody>
                  <a:tcPr marT="91425" marB="91425" marR="91425" marL="91425"/>
                </a:tc>
              </a:tr>
              <a:tr h="420000">
                <a:tc>
                  <a:txBody>
                    <a:bodyPr>
                      <a:noAutofit/>
                    </a:bodyPr>
                    <a:lstStyle/>
                    <a:p>
                      <a:pPr indent="0" lvl="0" marL="0" rtl="0" algn="ctr">
                        <a:spcBef>
                          <a:spcPts val="0"/>
                        </a:spcBef>
                        <a:spcAft>
                          <a:spcPts val="0"/>
                        </a:spcAft>
                        <a:buNone/>
                      </a:pPr>
                      <a:r>
                        <a:rPr lang="en" sz="1700"/>
                        <a:t>Deeptonabho Dutta </a:t>
                      </a:r>
                      <a:endParaRPr sz="1700"/>
                    </a:p>
                  </a:txBody>
                  <a:tcPr marT="91425" marB="91425" marR="91425" marL="91425"/>
                </a:tc>
                <a:tc>
                  <a:txBody>
                    <a:bodyPr>
                      <a:noAutofit/>
                    </a:bodyPr>
                    <a:lstStyle/>
                    <a:p>
                      <a:pPr indent="0" lvl="0" marL="0" rtl="0" algn="l">
                        <a:spcBef>
                          <a:spcPts val="0"/>
                        </a:spcBef>
                        <a:spcAft>
                          <a:spcPts val="0"/>
                        </a:spcAft>
                        <a:buNone/>
                      </a:pPr>
                      <a:r>
                        <a:rPr lang="en"/>
                        <a:t>deeptonabho.dutta@st.niituniversity.in</a:t>
                      </a:r>
                      <a:endParaRPr/>
                    </a:p>
                  </a:txBody>
                  <a:tcPr marT="91425" marB="91425" marR="91425" marL="91425"/>
                </a:tc>
              </a:tr>
              <a:tr h="420000">
                <a:tc>
                  <a:txBody>
                    <a:bodyPr>
                      <a:noAutofit/>
                    </a:bodyPr>
                    <a:lstStyle/>
                    <a:p>
                      <a:pPr indent="0" lvl="0" marL="0" rtl="0" algn="ctr">
                        <a:spcBef>
                          <a:spcPts val="0"/>
                        </a:spcBef>
                        <a:spcAft>
                          <a:spcPts val="0"/>
                        </a:spcAft>
                        <a:buNone/>
                      </a:pPr>
                      <a:r>
                        <a:rPr lang="en" sz="1700"/>
                        <a:t>Amanpreet Singh </a:t>
                      </a:r>
                      <a:endParaRPr sz="1700"/>
                    </a:p>
                  </a:txBody>
                  <a:tcPr marT="91425" marB="91425" marR="91425" marL="91425"/>
                </a:tc>
                <a:tc>
                  <a:txBody>
                    <a:bodyPr>
                      <a:noAutofit/>
                    </a:bodyPr>
                    <a:lstStyle/>
                    <a:p>
                      <a:pPr indent="0" lvl="0" marL="0" rtl="0" algn="l">
                        <a:spcBef>
                          <a:spcPts val="0"/>
                        </a:spcBef>
                        <a:spcAft>
                          <a:spcPts val="0"/>
                        </a:spcAft>
                        <a:buNone/>
                      </a:pPr>
                      <a:r>
                        <a:rPr lang="en"/>
                        <a:t>amanpreet.singh@st.niituniversity.in</a:t>
                      </a:r>
                      <a:endParaRPr/>
                    </a:p>
                  </a:txBody>
                  <a:tcPr marT="91425" marB="91425" marR="91425" marL="91425"/>
                </a:tc>
              </a:tr>
              <a:tr h="420000">
                <a:tc>
                  <a:txBody>
                    <a:bodyPr>
                      <a:noAutofit/>
                    </a:bodyPr>
                    <a:lstStyle/>
                    <a:p>
                      <a:pPr indent="0" lvl="0" marL="0" rtl="0" algn="ctr">
                        <a:spcBef>
                          <a:spcPts val="0"/>
                        </a:spcBef>
                        <a:spcAft>
                          <a:spcPts val="0"/>
                        </a:spcAft>
                        <a:buNone/>
                      </a:pPr>
                      <a:r>
                        <a:rPr lang="en" sz="1700"/>
                        <a:t>Shubham Tripathi </a:t>
                      </a:r>
                      <a:endParaRPr sz="1700"/>
                    </a:p>
                  </a:txBody>
                  <a:tcPr marT="91425" marB="91425" marR="91425" marL="91425"/>
                </a:tc>
                <a:tc>
                  <a:txBody>
                    <a:bodyPr>
                      <a:noAutofit/>
                    </a:bodyPr>
                    <a:lstStyle/>
                    <a:p>
                      <a:pPr indent="0" lvl="0" marL="0" rtl="0" algn="l">
                        <a:spcBef>
                          <a:spcPts val="0"/>
                        </a:spcBef>
                        <a:spcAft>
                          <a:spcPts val="0"/>
                        </a:spcAft>
                        <a:buNone/>
                      </a:pPr>
                      <a:r>
                        <a:rPr lang="en"/>
                        <a:t>shubham.tripathi@st.niituniversity.in</a:t>
                      </a:r>
                      <a:endParaRPr/>
                    </a:p>
                  </a:txBody>
                  <a:tcPr marT="91425" marB="91425" marR="91425" marL="91425"/>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2"/>
          <p:cNvPicPr preferRelativeResize="0"/>
          <p:nvPr/>
        </p:nvPicPr>
        <p:blipFill>
          <a:blip r:embed="rId3">
            <a:alphaModFix/>
          </a:blip>
          <a:stretch>
            <a:fillRect/>
          </a:stretch>
        </p:blipFill>
        <p:spPr>
          <a:xfrm>
            <a:off x="342050" y="67750"/>
            <a:ext cx="8606333"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243850" y="459050"/>
            <a:ext cx="6873151" cy="4086924"/>
          </a:xfrm>
          <a:prstGeom prst="rect">
            <a:avLst/>
          </a:prstGeom>
          <a:noFill/>
          <a:ln>
            <a:noFill/>
          </a:ln>
        </p:spPr>
      </p:pic>
      <p:sp>
        <p:nvSpPr>
          <p:cNvPr id="148" name="Google Shape;148;p23"/>
          <p:cNvSpPr txBox="1"/>
          <p:nvPr/>
        </p:nvSpPr>
        <p:spPr>
          <a:xfrm>
            <a:off x="7233925" y="745075"/>
            <a:ext cx="1611900" cy="22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aleway"/>
                <a:ea typeface="Raleway"/>
                <a:cs typeface="Raleway"/>
                <a:sym typeface="Raleway"/>
              </a:rPr>
              <a:t>Admin Login</a:t>
            </a:r>
            <a:endParaRPr b="1" sz="26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5" name="Google Shape;155;p2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727650" y="25717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000000"/>
                </a:solidFill>
                <a:latin typeface="Arial"/>
                <a:ea typeface="Arial"/>
                <a:cs typeface="Arial"/>
                <a:sym typeface="Arial"/>
              </a:rPr>
              <a:t>Neemrana Circle website is designed for providing a local search for different types of services in Neemrana. The website can also be viewed in mobile mode and has been coded in HTML5, CSS, and JavaScript along with the use of Java and MySQL for back-end and database.</a:t>
            </a:r>
            <a:endParaRPr sz="140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rgbClr val="000000"/>
                </a:solidFill>
                <a:latin typeface="Arial"/>
                <a:ea typeface="Arial"/>
                <a:cs typeface="Arial"/>
                <a:sym typeface="Arial"/>
              </a:rPr>
              <a:t>The user will be able to navigate through the website with button tabs on a web-based system.</a:t>
            </a:r>
            <a:endParaRPr sz="140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rgbClr val="000000"/>
                </a:solidFill>
                <a:latin typeface="Arial"/>
                <a:ea typeface="Arial"/>
                <a:cs typeface="Arial"/>
                <a:sym typeface="Arial"/>
              </a:rPr>
              <a:t>There are only two users, first is an Admin and second a user who can access the whole website except the admin functionalities. Admin will be authenticated every time before using admin functionalities.</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623400" y="1210275"/>
            <a:ext cx="177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00" name="Google Shape;100;p15"/>
          <p:cNvSpPr txBox="1"/>
          <p:nvPr>
            <p:ph idx="1" type="body"/>
          </p:nvPr>
        </p:nvSpPr>
        <p:spPr>
          <a:xfrm>
            <a:off x="623400" y="1842325"/>
            <a:ext cx="8520600" cy="30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000000"/>
                </a:solidFill>
                <a:latin typeface="Arial"/>
                <a:ea typeface="Arial"/>
                <a:cs typeface="Arial"/>
                <a:sym typeface="Arial"/>
              </a:rPr>
              <a:t>1. Admin login </a:t>
            </a:r>
            <a:endParaRPr sz="140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rgbClr val="000000"/>
                </a:solidFill>
                <a:latin typeface="Arial"/>
                <a:ea typeface="Arial"/>
                <a:cs typeface="Arial"/>
                <a:sym typeface="Arial"/>
              </a:rPr>
              <a:t>2. Admin Dashboard which gives the admin all the privileges</a:t>
            </a:r>
            <a:endParaRPr sz="140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rgbClr val="000000"/>
                </a:solidFill>
                <a:latin typeface="Arial"/>
                <a:ea typeface="Arial"/>
                <a:cs typeface="Arial"/>
                <a:sym typeface="Arial"/>
              </a:rPr>
              <a:t>3. Home Page View listing all the categories</a:t>
            </a:r>
            <a:endParaRPr sz="140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rgbClr val="000000"/>
                </a:solidFill>
                <a:latin typeface="Arial"/>
                <a:ea typeface="Arial"/>
                <a:cs typeface="Arial"/>
                <a:sym typeface="Arial"/>
              </a:rPr>
              <a:t>4. Shop Grid View shows all the shops of a specific category</a:t>
            </a:r>
            <a:endParaRPr sz="1400">
              <a:solidFill>
                <a:srgbClr val="000000"/>
              </a:solidFill>
              <a:latin typeface="Arial"/>
              <a:ea typeface="Arial"/>
              <a:cs typeface="Arial"/>
              <a:sym typeface="Arial"/>
            </a:endParaRPr>
          </a:p>
          <a:p>
            <a:pPr indent="0" lvl="0" marL="0" rtl="0" algn="l">
              <a:spcBef>
                <a:spcPts val="1600"/>
              </a:spcBef>
              <a:spcAft>
                <a:spcPts val="0"/>
              </a:spcAft>
              <a:buClr>
                <a:schemeClr val="dk1"/>
              </a:buClr>
              <a:buSzPts val="1100"/>
              <a:buFont typeface="Arial"/>
              <a:buNone/>
            </a:pPr>
            <a:r>
              <a:rPr lang="en" sz="1400">
                <a:solidFill>
                  <a:srgbClr val="000000"/>
                </a:solidFill>
                <a:latin typeface="Arial"/>
                <a:ea typeface="Arial"/>
                <a:cs typeface="Arial"/>
                <a:sym typeface="Arial"/>
              </a:rPr>
              <a:t>5. Full page view shows all the details of a particular shop with pictures of that shop, shop items, menu, etc</a:t>
            </a:r>
            <a:endParaRPr sz="1400">
              <a:solidFill>
                <a:srgbClr val="000000"/>
              </a:solidFill>
              <a:latin typeface="Arial"/>
              <a:ea typeface="Arial"/>
              <a:cs typeface="Arial"/>
              <a:sym typeface="Arial"/>
            </a:endParaRPr>
          </a:p>
          <a:p>
            <a:pPr indent="0" lvl="0" marL="0" rtl="0" algn="l">
              <a:spcBef>
                <a:spcPts val="1600"/>
              </a:spcBef>
              <a:spcAft>
                <a:spcPts val="1600"/>
              </a:spcAft>
              <a:buNone/>
            </a:pPr>
            <a:r>
              <a:rPr lang="en" sz="1400">
                <a:solidFill>
                  <a:srgbClr val="000000"/>
                </a:solidFill>
                <a:latin typeface="Arial"/>
                <a:ea typeface="Arial"/>
                <a:cs typeface="Arial"/>
                <a:sym typeface="Arial"/>
              </a:rPr>
              <a:t>6. </a:t>
            </a:r>
            <a:r>
              <a:rPr lang="en" sz="1400">
                <a:solidFill>
                  <a:srgbClr val="000000"/>
                </a:solidFill>
                <a:latin typeface="Arial"/>
                <a:ea typeface="Arial"/>
                <a:cs typeface="Arial"/>
                <a:sym typeface="Arial"/>
              </a:rPr>
              <a:t>A search bar on every page that searches data on basis of the page the user is currently on</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Features</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Arial"/>
                <a:ea typeface="Arial"/>
                <a:cs typeface="Arial"/>
                <a:sym typeface="Arial"/>
              </a:rPr>
              <a:t>The website is fully secured from attacks such as </a:t>
            </a:r>
            <a:endParaRPr sz="1400">
              <a:solidFill>
                <a:srgbClr val="000000"/>
              </a:solidFill>
              <a:latin typeface="Arial"/>
              <a:ea typeface="Arial"/>
              <a:cs typeface="Arial"/>
              <a:sym typeface="Arial"/>
            </a:endParaRPr>
          </a:p>
          <a:p>
            <a:pPr indent="-317500" lvl="0" marL="457200" rtl="0" algn="l">
              <a:spcBef>
                <a:spcPts val="1600"/>
              </a:spcBef>
              <a:spcAft>
                <a:spcPts val="0"/>
              </a:spcAft>
              <a:buClr>
                <a:srgbClr val="000000"/>
              </a:buClr>
              <a:buSzPts val="1400"/>
              <a:buFont typeface="Arial"/>
              <a:buChar char="➔"/>
            </a:pPr>
            <a:r>
              <a:rPr lang="en" sz="1400">
                <a:solidFill>
                  <a:srgbClr val="000000"/>
                </a:solidFill>
                <a:latin typeface="Arial"/>
                <a:ea typeface="Arial"/>
                <a:cs typeface="Arial"/>
                <a:sym typeface="Arial"/>
              </a:rPr>
              <a:t>SQL injection, and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XSS</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sz="14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7650" y="600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Brochure (Hindi) (English)</a:t>
            </a:r>
            <a:endParaRPr/>
          </a:p>
        </p:txBody>
      </p:sp>
      <p:pic>
        <p:nvPicPr>
          <p:cNvPr id="112" name="Google Shape;112;p17"/>
          <p:cNvPicPr preferRelativeResize="0"/>
          <p:nvPr/>
        </p:nvPicPr>
        <p:blipFill>
          <a:blip r:embed="rId3">
            <a:alphaModFix/>
          </a:blip>
          <a:stretch>
            <a:fillRect/>
          </a:stretch>
        </p:blipFill>
        <p:spPr>
          <a:xfrm>
            <a:off x="193025" y="1882225"/>
            <a:ext cx="4643126" cy="2610474"/>
          </a:xfrm>
          <a:prstGeom prst="rect">
            <a:avLst/>
          </a:prstGeom>
          <a:noFill/>
          <a:ln>
            <a:noFill/>
          </a:ln>
        </p:spPr>
      </p:pic>
      <p:pic>
        <p:nvPicPr>
          <p:cNvPr id="113" name="Google Shape;113;p17"/>
          <p:cNvPicPr preferRelativeResize="0"/>
          <p:nvPr/>
        </p:nvPicPr>
        <p:blipFill>
          <a:blip r:embed="rId4">
            <a:alphaModFix/>
          </a:blip>
          <a:stretch>
            <a:fillRect/>
          </a:stretch>
        </p:blipFill>
        <p:spPr>
          <a:xfrm>
            <a:off x="4314622" y="1882225"/>
            <a:ext cx="4643130" cy="2610474"/>
          </a:xfrm>
          <a:prstGeom prst="rect">
            <a:avLst/>
          </a:prstGeom>
          <a:noFill/>
          <a:ln>
            <a:noFill/>
          </a:ln>
        </p:spPr>
      </p:pic>
      <p:sp>
        <p:nvSpPr>
          <p:cNvPr id="114" name="Google Shape;114;p17"/>
          <p:cNvSpPr txBox="1"/>
          <p:nvPr>
            <p:ph type="title"/>
          </p:nvPr>
        </p:nvSpPr>
        <p:spPr>
          <a:xfrm>
            <a:off x="1674438" y="1347025"/>
            <a:ext cx="1680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(English)</a:t>
            </a:r>
            <a:endParaRPr/>
          </a:p>
        </p:txBody>
      </p:sp>
      <p:sp>
        <p:nvSpPr>
          <p:cNvPr id="115" name="Google Shape;115;p17"/>
          <p:cNvSpPr txBox="1"/>
          <p:nvPr>
            <p:ph type="title"/>
          </p:nvPr>
        </p:nvSpPr>
        <p:spPr>
          <a:xfrm>
            <a:off x="5971388" y="1347025"/>
            <a:ext cx="1329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(Hindi)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 Diagram</a:t>
            </a:r>
            <a:endParaRPr/>
          </a:p>
        </p:txBody>
      </p:sp>
      <p:pic>
        <p:nvPicPr>
          <p:cNvPr id="121" name="Google Shape;121;p18"/>
          <p:cNvPicPr preferRelativeResize="0"/>
          <p:nvPr/>
        </p:nvPicPr>
        <p:blipFill>
          <a:blip r:embed="rId3">
            <a:alphaModFix/>
          </a:blip>
          <a:stretch>
            <a:fillRect/>
          </a:stretch>
        </p:blipFill>
        <p:spPr>
          <a:xfrm>
            <a:off x="3498425" y="69025"/>
            <a:ext cx="5374626" cy="5005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201150" y="1454125"/>
            <a:ext cx="1248300" cy="11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Page</a:t>
            </a:r>
            <a:endParaRPr/>
          </a:p>
        </p:txBody>
      </p:sp>
      <p:pic>
        <p:nvPicPr>
          <p:cNvPr id="127" name="Google Shape;127;p19"/>
          <p:cNvPicPr preferRelativeResize="0"/>
          <p:nvPr/>
        </p:nvPicPr>
        <p:blipFill>
          <a:blip r:embed="rId3">
            <a:alphaModFix/>
          </a:blip>
          <a:stretch>
            <a:fillRect/>
          </a:stretch>
        </p:blipFill>
        <p:spPr>
          <a:xfrm>
            <a:off x="1519525" y="428413"/>
            <a:ext cx="7624476" cy="428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152400" y="133825"/>
            <a:ext cx="8639376" cy="4857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152400" y="152400"/>
            <a:ext cx="8606333"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